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0AD36C-B17C-9BEC-0D0F-80D7B4894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Erasmus+ „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Disaster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Disaster</a:t>
            </a:r>
            <a:r>
              <a:rPr lang="hu-HU" dirty="0"/>
              <a:t>”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2601EDF-59F0-4B92-CA55-3A9FF63BF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u-HU" sz="4000" dirty="0">
                <a:solidFill>
                  <a:srgbClr val="00B050"/>
                </a:solidFill>
              </a:rPr>
              <a:t>Beszámoló</a:t>
            </a: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1C404FD-F916-9210-BAFE-CC27A69AE067}"/>
              </a:ext>
            </a:extLst>
          </p:cNvPr>
          <p:cNvSpPr txBox="1"/>
          <p:nvPr/>
        </p:nvSpPr>
        <p:spPr>
          <a:xfrm>
            <a:off x="626533" y="381000"/>
            <a:ext cx="872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Projekt végterméke:</a:t>
            </a:r>
          </a:p>
          <a:p>
            <a:r>
              <a:rPr lang="hu-HU" sz="2400" dirty="0"/>
              <a:t>Mobiljáték a tanultakkal kapcsolatban</a:t>
            </a:r>
          </a:p>
          <a:p>
            <a:endParaRPr lang="hu-HU" sz="2400" dirty="0"/>
          </a:p>
          <a:p>
            <a:r>
              <a:rPr lang="hu-HU" sz="2400" dirty="0"/>
              <a:t>Informatika:</a:t>
            </a:r>
          </a:p>
          <a:p>
            <a:r>
              <a:rPr lang="hu-HU" sz="2400" dirty="0"/>
              <a:t>Budapest: </a:t>
            </a:r>
            <a:r>
              <a:rPr lang="hu-HU" sz="2400" dirty="0" err="1"/>
              <a:t>Unity</a:t>
            </a:r>
            <a:r>
              <a:rPr lang="hu-HU" sz="2400" dirty="0"/>
              <a:t> programozás workshop</a:t>
            </a:r>
          </a:p>
          <a:p>
            <a:r>
              <a:rPr lang="hu-HU" sz="2400" dirty="0" err="1"/>
              <a:t>Craiova</a:t>
            </a:r>
            <a:r>
              <a:rPr lang="hu-HU" sz="2400" dirty="0"/>
              <a:t>: Python workshop</a:t>
            </a:r>
          </a:p>
        </p:txBody>
      </p:sp>
      <p:pic>
        <p:nvPicPr>
          <p:cNvPr id="4" name="Kép 3" descr="A képen szöveg, képernyőkép, multimédia, média látható&#10;&#10;Automatikusan generált leírás">
            <a:extLst>
              <a:ext uri="{FF2B5EF4-FFF2-40B4-BE49-F238E27FC236}">
                <a16:creationId xmlns:a16="http://schemas.microsoft.com/office/drawing/2014/main" id="{B5F1D807-47CE-1FF0-DD1D-E060A023A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7" y="28194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9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37DE2BA-9E81-5A6A-457E-9A1E079E0559}"/>
              </a:ext>
            </a:extLst>
          </p:cNvPr>
          <p:cNvSpPr txBox="1"/>
          <p:nvPr/>
        </p:nvSpPr>
        <p:spPr>
          <a:xfrm>
            <a:off x="626533" y="414867"/>
            <a:ext cx="8415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Projekt hátralévő része:</a:t>
            </a:r>
          </a:p>
          <a:p>
            <a:endParaRPr lang="hu-HU" sz="2400" dirty="0"/>
          </a:p>
          <a:p>
            <a:r>
              <a:rPr lang="hu-HU" sz="2400" dirty="0"/>
              <a:t>2025. november: 4. találkozó: </a:t>
            </a:r>
            <a:r>
              <a:rPr lang="hu-HU" sz="2400" dirty="0" err="1"/>
              <a:t>Ohrid</a:t>
            </a:r>
            <a:r>
              <a:rPr lang="hu-HU" sz="2400" dirty="0"/>
              <a:t>, Észak-Macedónia</a:t>
            </a:r>
          </a:p>
          <a:p>
            <a:r>
              <a:rPr lang="hu-HU" sz="2400" dirty="0"/>
              <a:t>Marton Léna</a:t>
            </a:r>
          </a:p>
          <a:p>
            <a:r>
              <a:rPr lang="hu-HU" sz="2400" dirty="0"/>
              <a:t>Márton Zsófia Emma</a:t>
            </a:r>
          </a:p>
          <a:p>
            <a:r>
              <a:rPr lang="hu-HU" sz="2400" dirty="0" err="1"/>
              <a:t>Hrustinszki</a:t>
            </a:r>
            <a:r>
              <a:rPr lang="hu-HU" sz="2400" dirty="0"/>
              <a:t> Ádám</a:t>
            </a:r>
          </a:p>
          <a:p>
            <a:r>
              <a:rPr lang="hu-HU" sz="2400" dirty="0"/>
              <a:t>Rusznyák Roland</a:t>
            </a:r>
          </a:p>
          <a:p>
            <a:endParaRPr lang="hu-HU" sz="2400" dirty="0"/>
          </a:p>
          <a:p>
            <a:r>
              <a:rPr lang="hu-HU" sz="2400" dirty="0"/>
              <a:t>Mobiljáték befejezése, bemutatása</a:t>
            </a:r>
          </a:p>
        </p:txBody>
      </p:sp>
    </p:spTree>
    <p:extLst>
      <p:ext uri="{BB962C8B-B14F-4D97-AF65-F5344CB8AC3E}">
        <p14:creationId xmlns:p14="http://schemas.microsoft.com/office/powerpoint/2010/main" val="404734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6333FC0-BD44-3035-C539-E0FEA649F40C}"/>
              </a:ext>
            </a:extLst>
          </p:cNvPr>
          <p:cNvSpPr txBox="1"/>
          <p:nvPr/>
        </p:nvSpPr>
        <p:spPr>
          <a:xfrm>
            <a:off x="524933" y="304800"/>
            <a:ext cx="87545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Partnerországok:</a:t>
            </a:r>
          </a:p>
          <a:p>
            <a:r>
              <a:rPr lang="hu-HU" sz="2400" dirty="0"/>
              <a:t>Törökország</a:t>
            </a:r>
          </a:p>
          <a:p>
            <a:r>
              <a:rPr lang="hu-HU" sz="2400" dirty="0"/>
              <a:t>Románia</a:t>
            </a:r>
          </a:p>
          <a:p>
            <a:r>
              <a:rPr lang="hu-HU" sz="2400" dirty="0"/>
              <a:t>Észak-Macedónia</a:t>
            </a:r>
          </a:p>
          <a:p>
            <a:r>
              <a:rPr lang="hu-HU" sz="2400" dirty="0"/>
              <a:t>Magyarország</a:t>
            </a:r>
          </a:p>
          <a:p>
            <a:endParaRPr lang="hu-HU" sz="2400" dirty="0"/>
          </a:p>
          <a:p>
            <a:r>
              <a:rPr lang="hu-HU" sz="2400" dirty="0"/>
              <a:t>Időtartam:</a:t>
            </a:r>
          </a:p>
          <a:p>
            <a:r>
              <a:rPr lang="hu-HU" sz="2400" dirty="0"/>
              <a:t>2 év (2024-2026)</a:t>
            </a:r>
          </a:p>
          <a:p>
            <a:endParaRPr lang="hu-HU" sz="2400" dirty="0"/>
          </a:p>
          <a:p>
            <a:r>
              <a:rPr lang="hu-HU" sz="2400" dirty="0"/>
              <a:t>Projekt célja:</a:t>
            </a:r>
          </a:p>
          <a:p>
            <a:r>
              <a:rPr lang="hu-HU" sz="2400" dirty="0"/>
              <a:t>Környezeti katasztrófák tanulmányozása</a:t>
            </a:r>
          </a:p>
          <a:p>
            <a:r>
              <a:rPr lang="hu-HU" sz="2400" dirty="0"/>
              <a:t>Hatásuk</a:t>
            </a:r>
          </a:p>
          <a:p>
            <a:r>
              <a:rPr lang="hu-HU" sz="2400" dirty="0"/>
              <a:t>Védekezés módjai</a:t>
            </a:r>
          </a:p>
        </p:txBody>
      </p:sp>
    </p:spTree>
    <p:extLst>
      <p:ext uri="{BB962C8B-B14F-4D97-AF65-F5344CB8AC3E}">
        <p14:creationId xmlns:p14="http://schemas.microsoft.com/office/powerpoint/2010/main" val="258338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B901F6E-EAEF-B910-8570-5EA35BFDFD83}"/>
              </a:ext>
            </a:extLst>
          </p:cNvPr>
          <p:cNvSpPr txBox="1"/>
          <p:nvPr/>
        </p:nvSpPr>
        <p:spPr>
          <a:xfrm>
            <a:off x="287867" y="287867"/>
            <a:ext cx="899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1. Nemzetközi partnertalálkozó:</a:t>
            </a:r>
          </a:p>
          <a:p>
            <a:r>
              <a:rPr lang="hu-HU" sz="2400" dirty="0"/>
              <a:t>Ankara, Törökország (2024. november)</a:t>
            </a:r>
          </a:p>
          <a:p>
            <a:r>
              <a:rPr lang="hu-HU" sz="2400" dirty="0"/>
              <a:t>Marton Léna</a:t>
            </a:r>
          </a:p>
          <a:p>
            <a:r>
              <a:rPr lang="hu-HU" sz="2400" dirty="0"/>
              <a:t>Márton Zsófia Emma</a:t>
            </a:r>
          </a:p>
          <a:p>
            <a:r>
              <a:rPr lang="hu-HU" sz="2400" dirty="0" err="1"/>
              <a:t>Hrustinszki</a:t>
            </a:r>
            <a:r>
              <a:rPr lang="hu-HU" sz="2400" dirty="0"/>
              <a:t> Ádám</a:t>
            </a:r>
          </a:p>
          <a:p>
            <a:r>
              <a:rPr lang="hu-HU" sz="2400" dirty="0"/>
              <a:t>Rusznyák Roland</a:t>
            </a:r>
          </a:p>
          <a:p>
            <a:endParaRPr lang="hu-HU" sz="2400" dirty="0"/>
          </a:p>
          <a:p>
            <a:r>
              <a:rPr lang="hu-HU" sz="2400" dirty="0"/>
              <a:t>Béresné Bodó Noémi</a:t>
            </a:r>
          </a:p>
          <a:p>
            <a:r>
              <a:rPr lang="hu-HU" sz="2400" dirty="0"/>
              <a:t>Szolnok Ádám </a:t>
            </a:r>
          </a:p>
          <a:p>
            <a:endParaRPr lang="hu-HU" sz="2400" dirty="0"/>
          </a:p>
          <a:p>
            <a:r>
              <a:rPr lang="hu-HU" sz="2400" dirty="0"/>
              <a:t>Téma: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Földrengések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Erdőtüzek </a:t>
            </a:r>
          </a:p>
        </p:txBody>
      </p:sp>
    </p:spTree>
    <p:extLst>
      <p:ext uri="{BB962C8B-B14F-4D97-AF65-F5344CB8AC3E}">
        <p14:creationId xmlns:p14="http://schemas.microsoft.com/office/powerpoint/2010/main" val="102671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dett pályás, szöveg, számítógép, Irodaépület látható&#10;&#10;Automatikusan generált leírás">
            <a:extLst>
              <a:ext uri="{FF2B5EF4-FFF2-40B4-BE49-F238E27FC236}">
                <a16:creationId xmlns:a16="http://schemas.microsoft.com/office/drawing/2014/main" id="{1B6AAD3D-06C6-7444-753A-445AD6F3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99" r="35350" b="-1"/>
          <a:stretch>
            <a:fillRect/>
          </a:stretch>
        </p:blipFill>
        <p:spPr>
          <a:xfrm>
            <a:off x="1792875" y="321734"/>
            <a:ext cx="2755418" cy="2905170"/>
          </a:xfrm>
          <a:prstGeom prst="rect">
            <a:avLst/>
          </a:prstGeom>
        </p:spPr>
      </p:pic>
      <p:pic>
        <p:nvPicPr>
          <p:cNvPr id="5" name="Kép 4" descr="A képen személy, Emberi arc, ruházat, asztal látható&#10;&#10;Automatikusan generált leírás">
            <a:extLst>
              <a:ext uri="{FF2B5EF4-FFF2-40B4-BE49-F238E27FC236}">
                <a16:creationId xmlns:a16="http://schemas.microsoft.com/office/drawing/2014/main" id="{160B63E5-489B-73E4-4CAA-AD1EA1CE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406"/>
          <a:stretch>
            <a:fillRect/>
          </a:stretch>
        </p:blipFill>
        <p:spPr>
          <a:xfrm>
            <a:off x="457201" y="3704974"/>
            <a:ext cx="5426764" cy="26128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fedett pályás, személy, fal, emberek látható&#10;&#10;Automatikusan generált leírás">
            <a:extLst>
              <a:ext uri="{FF2B5EF4-FFF2-40B4-BE49-F238E27FC236}">
                <a16:creationId xmlns:a16="http://schemas.microsoft.com/office/drawing/2014/main" id="{6B61224E-6C6E-20D6-0E2A-B59D4557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58"/>
          <a:stretch>
            <a:fillRect/>
          </a:stretch>
        </p:blipFill>
        <p:spPr>
          <a:xfrm>
            <a:off x="6308034" y="1874038"/>
            <a:ext cx="5426764" cy="29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1274CEA-3C30-8F50-F494-1ACC757853FD}"/>
              </a:ext>
            </a:extLst>
          </p:cNvPr>
          <p:cNvSpPr txBox="1"/>
          <p:nvPr/>
        </p:nvSpPr>
        <p:spPr>
          <a:xfrm>
            <a:off x="321733" y="220133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2. Nemzetközi partnertalálkozó:</a:t>
            </a:r>
          </a:p>
          <a:p>
            <a:r>
              <a:rPr lang="hu-HU" sz="2400" dirty="0"/>
              <a:t>Budapest, Magyarország (2025. április)</a:t>
            </a:r>
          </a:p>
          <a:p>
            <a:r>
              <a:rPr lang="hu-HU" sz="2400" dirty="0"/>
              <a:t>Marton Léna</a:t>
            </a:r>
          </a:p>
          <a:p>
            <a:r>
              <a:rPr lang="hu-HU" sz="2400" dirty="0"/>
              <a:t>Márton Zsófia Emma</a:t>
            </a:r>
          </a:p>
          <a:p>
            <a:r>
              <a:rPr lang="hu-HU" sz="2400" dirty="0" err="1"/>
              <a:t>Lay</a:t>
            </a:r>
            <a:r>
              <a:rPr lang="hu-HU" sz="2400" dirty="0"/>
              <a:t> Levente</a:t>
            </a:r>
          </a:p>
          <a:p>
            <a:r>
              <a:rPr lang="hu-HU" sz="2400" dirty="0"/>
              <a:t>Mózes Ákos</a:t>
            </a:r>
          </a:p>
          <a:p>
            <a:endParaRPr lang="hu-HU" sz="2400" dirty="0"/>
          </a:p>
          <a:p>
            <a:r>
              <a:rPr lang="hu-HU" sz="2400" dirty="0"/>
              <a:t>Téma: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Árvizek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Klímaváltozás okozta viharok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4122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pület, kültéri, ruházat, személy látható&#10;&#10;Automatikusan generált leírás">
            <a:extLst>
              <a:ext uri="{FF2B5EF4-FFF2-40B4-BE49-F238E27FC236}">
                <a16:creationId xmlns:a16="http://schemas.microsoft.com/office/drawing/2014/main" id="{D7211FB6-2A9B-4017-D242-3125BF467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fedett pályás, ruházat, személy, ember látható&#10;&#10;Automatikusan generált leírás">
            <a:extLst>
              <a:ext uri="{FF2B5EF4-FFF2-40B4-BE49-F238E27FC236}">
                <a16:creationId xmlns:a16="http://schemas.microsoft.com/office/drawing/2014/main" id="{00BE524F-B4F8-644F-5164-197E3943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1" y="321734"/>
            <a:ext cx="5164746" cy="29051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fedett pályás, ruházat, személy, Emberi arc látható&#10;&#10;Automatikusan generált leírás">
            <a:extLst>
              <a:ext uri="{FF2B5EF4-FFF2-40B4-BE49-F238E27FC236}">
                <a16:creationId xmlns:a16="http://schemas.microsoft.com/office/drawing/2014/main" id="{9737A40D-0E4A-DBDE-6F47-877BF442A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34" y="336402"/>
            <a:ext cx="5112595" cy="28758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ruházat, szöveg, személy, fedett pályás látható&#10;&#10;Automatikusan generált leírás">
            <a:extLst>
              <a:ext uri="{FF2B5EF4-FFF2-40B4-BE49-F238E27FC236}">
                <a16:creationId xmlns:a16="http://schemas.microsoft.com/office/drawing/2014/main" id="{1497D431-5BE7-EC1D-C6B4-AAECA198B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790354"/>
            <a:ext cx="5426764" cy="2442043"/>
          </a:xfrm>
          <a:prstGeom prst="rect">
            <a:avLst/>
          </a:prstGeom>
        </p:spPr>
      </p:pic>
      <p:pic>
        <p:nvPicPr>
          <p:cNvPr id="3" name="Kép 2" descr="A képen ruházat, személy, fedett pályás, ember látható&#10;&#10;Automatikusan generált leírás">
            <a:extLst>
              <a:ext uri="{FF2B5EF4-FFF2-40B4-BE49-F238E27FC236}">
                <a16:creationId xmlns:a16="http://schemas.microsoft.com/office/drawing/2014/main" id="{99F22E90-2D25-4FAD-708F-6FE5E12BC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500" y="3631096"/>
            <a:ext cx="4907662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644219D-E9D1-E869-13F7-FEEC0B31BF6D}"/>
              </a:ext>
            </a:extLst>
          </p:cNvPr>
          <p:cNvSpPr txBox="1"/>
          <p:nvPr/>
        </p:nvSpPr>
        <p:spPr>
          <a:xfrm>
            <a:off x="651933" y="431800"/>
            <a:ext cx="81195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3. Nemzetközi partnertalálkozó:</a:t>
            </a:r>
          </a:p>
          <a:p>
            <a:r>
              <a:rPr lang="hu-HU" sz="2400" dirty="0" err="1"/>
              <a:t>Craiova</a:t>
            </a:r>
            <a:r>
              <a:rPr lang="hu-HU" sz="2400" dirty="0"/>
              <a:t>, Románia (2025. október)</a:t>
            </a:r>
          </a:p>
          <a:p>
            <a:r>
              <a:rPr lang="hu-HU" sz="2400" dirty="0"/>
              <a:t>Marton Léna</a:t>
            </a:r>
          </a:p>
          <a:p>
            <a:r>
              <a:rPr lang="hu-HU" sz="2400" dirty="0"/>
              <a:t>Márton Zsófia Emma</a:t>
            </a:r>
          </a:p>
          <a:p>
            <a:r>
              <a:rPr lang="hu-HU" sz="2400" dirty="0" err="1"/>
              <a:t>Lay</a:t>
            </a:r>
            <a:r>
              <a:rPr lang="hu-HU" sz="2400" dirty="0"/>
              <a:t> Levente </a:t>
            </a:r>
          </a:p>
          <a:p>
            <a:r>
              <a:rPr lang="hu-HU" sz="2400" dirty="0" err="1"/>
              <a:t>Povázsan</a:t>
            </a:r>
            <a:r>
              <a:rPr lang="hu-HU" sz="2400" dirty="0"/>
              <a:t> Máté</a:t>
            </a:r>
          </a:p>
          <a:p>
            <a:endParaRPr lang="hu-HU" sz="2400" dirty="0"/>
          </a:p>
          <a:p>
            <a:r>
              <a:rPr lang="hu-HU" sz="2400" dirty="0" err="1"/>
              <a:t>Duschák</a:t>
            </a:r>
            <a:r>
              <a:rPr lang="hu-HU" sz="2400" dirty="0"/>
              <a:t> Zsuzsanna</a:t>
            </a:r>
          </a:p>
          <a:p>
            <a:r>
              <a:rPr lang="hu-HU" sz="2400" dirty="0"/>
              <a:t>Szolnok Ádám</a:t>
            </a:r>
          </a:p>
          <a:p>
            <a:endParaRPr lang="hu-HU" sz="2400" dirty="0"/>
          </a:p>
          <a:p>
            <a:r>
              <a:rPr lang="hu-HU" sz="2400" dirty="0"/>
              <a:t>Téma: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Földrengések</a:t>
            </a:r>
          </a:p>
          <a:p>
            <a:r>
              <a:rPr lang="hu-HU" sz="2400" dirty="0"/>
              <a:t> </a:t>
            </a:r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5983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ruházat, személy, lábbelik, kültéri látható&#10;&#10;Automatikusan generált leírás">
            <a:extLst>
              <a:ext uri="{FF2B5EF4-FFF2-40B4-BE49-F238E27FC236}">
                <a16:creationId xmlns:a16="http://schemas.microsoft.com/office/drawing/2014/main" id="{BCE9FA04-59DE-21A9-133C-8350E5C4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7" r="3458"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Kép 2" descr="A képen ruházat, szöveg, épület, személy látható&#10;&#10;Automatikusan generált leírás">
            <a:extLst>
              <a:ext uri="{FF2B5EF4-FFF2-40B4-BE49-F238E27FC236}">
                <a16:creationId xmlns:a16="http://schemas.microsoft.com/office/drawing/2014/main" id="{D6938007-410C-71BE-286A-4006A0BB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43" r="1" b="1733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9" name="Kép 8" descr="A képen ruházat, szöveg, személy, fedett pályás látható&#10;&#10;Automatikusan generált leírás">
            <a:extLst>
              <a:ext uri="{FF2B5EF4-FFF2-40B4-BE49-F238E27FC236}">
                <a16:creationId xmlns:a16="http://schemas.microsoft.com/office/drawing/2014/main" id="{AA57FFF7-B007-046E-23D9-4C37E686E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680" r="16071" b="-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Kép 4" descr="A képen fedett pályás, személy, ruházat, fal látható&#10;&#10;Automatikusan generált leírás">
            <a:extLst>
              <a:ext uri="{FF2B5EF4-FFF2-40B4-BE49-F238E27FC236}">
                <a16:creationId xmlns:a16="http://schemas.microsoft.com/office/drawing/2014/main" id="{F3A06651-3020-7D4D-4D0E-02961D89A6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45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82386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166</Words>
  <Application>Microsoft Office PowerPoint</Application>
  <PresentationFormat>Szélesvásznú</PresentationFormat>
  <Paragraphs>66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Dimenzió</vt:lpstr>
      <vt:lpstr>Erasmus+ „Know Disaster Now Disaster”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„Know Disaster Now Disaster”</dc:title>
  <dc:creator>Szolnok Ádám</dc:creator>
  <cp:lastModifiedBy>Szolnok Ádám</cp:lastModifiedBy>
  <cp:revision>2</cp:revision>
  <dcterms:created xsi:type="dcterms:W3CDTF">2025-10-11T06:13:28Z</dcterms:created>
  <dcterms:modified xsi:type="dcterms:W3CDTF">2025-10-12T17:57:16Z</dcterms:modified>
</cp:coreProperties>
</file>